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312" r:id="rId24"/>
    <p:sldId id="304" r:id="rId25"/>
    <p:sldId id="306" r:id="rId26"/>
    <p:sldId id="307" r:id="rId27"/>
    <p:sldId id="311" r:id="rId28"/>
    <p:sldId id="308" r:id="rId29"/>
    <p:sldId id="305" r:id="rId30"/>
    <p:sldId id="309" r:id="rId3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02"/>
    <p:restoredTop sz="65762"/>
  </p:normalViewPr>
  <p:slideViewPr>
    <p:cSldViewPr snapToGrid="0">
      <p:cViewPr>
        <p:scale>
          <a:sx n="111" d="100"/>
          <a:sy n="111" d="100"/>
        </p:scale>
        <p:origin x="-1864"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22/08/2024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26</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28</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29</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61" y="4301453"/>
            <a:ext cx="3897666" cy="21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Git-Github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4786523" y="4556119"/>
            <a:ext cx="1608477" cy="1077218"/>
          </a:xfrm>
          <a:prstGeom prst="rect">
            <a:avLst/>
          </a:prstGeom>
          <a:noFill/>
        </p:spPr>
        <p:txBody>
          <a:bodyPr wrap="square" rtlCol="0">
            <a:spAutoFit/>
          </a:bodyPr>
          <a:lstStyle/>
          <a:p>
            <a:r>
              <a:rPr lang="en-BE" sz="3200" dirty="0"/>
              <a:t>Feature 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600" b="0" i="0" dirty="0">
                <a:effectLst/>
                <a:latin typeface="Open Sans" panose="020B0606030504020204" pitchFamily="34" charset="0"/>
              </a:rPr>
              <a:t>Using LLMs to perform </a:t>
            </a:r>
            <a:r>
              <a:rPr lang="en-GB" sz="3600" dirty="0">
                <a:latin typeface="Open Sans" panose="020B0606030504020204" pitchFamily="34" charset="0"/>
              </a:rPr>
              <a:t>s</a:t>
            </a:r>
            <a:r>
              <a:rPr lang="en-GB" sz="3600" b="0" i="0" dirty="0">
                <a:effectLst/>
                <a:latin typeface="Open Sans" panose="020B0606030504020204" pitchFamily="34" charset="0"/>
              </a:rPr>
              <a:t>pecific </a:t>
            </a:r>
            <a:r>
              <a:rPr lang="en-GB" sz="3600" dirty="0">
                <a:latin typeface="Open Sans" panose="020B0606030504020204" pitchFamily="34" charset="0"/>
              </a:rPr>
              <a:t>SDLC</a:t>
            </a:r>
            <a:r>
              <a:rPr lang="en-GB" sz="3600" b="0" i="0" dirty="0">
                <a:effectLst/>
                <a:latin typeface="Open Sans" panose="020B0606030504020204" pitchFamily="34" charset="0"/>
              </a:rPr>
              <a:t> activities</a:t>
            </a:r>
            <a:endParaRPr lang="en-US" sz="3600" dirty="0"/>
          </a:p>
        </p:txBody>
      </p:sp>
    </p:spTree>
    <p:extLst>
      <p:ext uri="{BB962C8B-B14F-4D97-AF65-F5344CB8AC3E}">
        <p14:creationId xmlns:p14="http://schemas.microsoft.com/office/powerpoint/2010/main" val="412580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4</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th</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63" y="1247629"/>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50600" y="350011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31613" y="350011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921121" y="3478433"/>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944548" y="4684483"/>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22839</TotalTime>
  <Words>2743</Words>
  <Application>Microsoft Macintosh PowerPoint</Application>
  <PresentationFormat>Widescreen</PresentationFormat>
  <Paragraphs>306</Paragraphs>
  <Slides>30</Slides>
  <Notes>27</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Git-Github repository guidelines</vt:lpstr>
      <vt:lpstr>Git-Github feature branch workflow</vt:lpstr>
      <vt:lpstr>A simple Code Review Workflow</vt:lpstr>
      <vt:lpstr>PowerPoint Presentation</vt:lpstr>
      <vt:lpstr>Issue Tracker - GitHub</vt:lpstr>
      <vt:lpstr>Testing</vt:lpstr>
      <vt:lpstr>Importance of test coverage</vt:lpstr>
      <vt:lpstr>Basic TDD workflow</vt:lpstr>
      <vt:lpstr>CI/CD pipeline</vt:lpstr>
      <vt:lpstr>Using LLMs to perform specific SDLC activities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37</cp:revision>
  <dcterms:created xsi:type="dcterms:W3CDTF">2023-08-10T00:04:12Z</dcterms:created>
  <dcterms:modified xsi:type="dcterms:W3CDTF">2024-08-26T17:15:14Z</dcterms:modified>
</cp:coreProperties>
</file>